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0119-1BF0-4EF2-9FCC-849A9FF40DEF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434F-4904-4008-BAB1-984979A4D09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hulhuizen200.nl/heel-hulhuizen-zoem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EAE02"/>
                </a:solidFill>
              </a:rPr>
              <a:t>Héél</a:t>
            </a:r>
            <a:r>
              <a:rPr lang="nl-NL" b="1" dirty="0">
                <a:solidFill>
                  <a:srgbClr val="0EAE02"/>
                </a:solidFill>
              </a:rPr>
              <a:t> Hulhuizen Zoemt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Burgerinitiatief in samenwerking met comité Hulhuizen200 en</a:t>
            </a:r>
          </a:p>
          <a:p>
            <a:r>
              <a:rPr lang="nl-NL" b="1" dirty="0">
                <a:solidFill>
                  <a:schemeClr val="tx1"/>
                </a:solidFill>
              </a:rPr>
              <a:t> Lingewaard Natuurlijk</a:t>
            </a:r>
          </a:p>
        </p:txBody>
      </p:sp>
      <p:pic>
        <p:nvPicPr>
          <p:cNvPr id="4" name="Afbeelding 3" descr="logo hulhuizen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88235"/>
            <a:ext cx="3923928" cy="2076669"/>
          </a:xfrm>
          <a:prstGeom prst="rect">
            <a:avLst/>
          </a:prstGeom>
        </p:spPr>
      </p:pic>
      <p:pic>
        <p:nvPicPr>
          <p:cNvPr id="5" name="Afbeelding 4" descr="logo-lingewaard-natuurlijk-2016-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155469" cy="1154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allpaper_van-gogh-de-zaa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90944"/>
            <a:ext cx="7992888" cy="499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Handmatig Zaaien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Verdeel het perceel in b.v. 5 gelijke delen van ten hoogste 20 m2</a:t>
            </a:r>
          </a:p>
          <a:p>
            <a:r>
              <a:rPr lang="nl-NL" b="1" dirty="0">
                <a:solidFill>
                  <a:schemeClr val="bg1"/>
                </a:solidFill>
              </a:rPr>
              <a:t>Gebruik ongeveer 1 gram per m2 bij vochtige voedselrijke grond en 2 gram bij schrale grond</a:t>
            </a:r>
          </a:p>
          <a:p>
            <a:r>
              <a:rPr lang="nl-NL" b="1" dirty="0">
                <a:solidFill>
                  <a:schemeClr val="bg1"/>
                </a:solidFill>
              </a:rPr>
              <a:t>Vermeng het zaad met een grote hoeveelheid licht vochtig zand. (20 gram per emmer zand)</a:t>
            </a:r>
          </a:p>
          <a:p>
            <a:r>
              <a:rPr lang="nl-NL" b="1" dirty="0">
                <a:solidFill>
                  <a:schemeClr val="bg1"/>
                </a:solidFill>
              </a:rPr>
              <a:t>Verspreid het zand met zaad over het perceel</a:t>
            </a:r>
          </a:p>
          <a:p>
            <a:r>
              <a:rPr lang="nl-NL" b="1" dirty="0">
                <a:solidFill>
                  <a:schemeClr val="bg1"/>
                </a:solidFill>
              </a:rPr>
              <a:t>(door met zand te zaaien kun je goed zien hoe het zaad verdeelt) Hierna licht </a:t>
            </a:r>
            <a:r>
              <a:rPr lang="nl-NL" b="1" dirty="0" err="1">
                <a:solidFill>
                  <a:schemeClr val="bg1"/>
                </a:solidFill>
              </a:rPr>
              <a:t>inharken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Onderhoud bloemenweide(tuin)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1</a:t>
            </a:r>
            <a:r>
              <a:rPr lang="nl-NL" b="1" baseline="30000" dirty="0"/>
              <a:t>e</a:t>
            </a:r>
            <a:r>
              <a:rPr lang="nl-NL" b="1" dirty="0"/>
              <a:t> jaar</a:t>
            </a:r>
          </a:p>
          <a:p>
            <a:pPr>
              <a:buNone/>
            </a:pPr>
            <a:r>
              <a:rPr lang="nl-NL" dirty="0"/>
              <a:t>	4 maaibeurten per jaar met </a:t>
            </a:r>
            <a:r>
              <a:rPr lang="nl-NL" dirty="0" err="1"/>
              <a:t>ciclomaaier</a:t>
            </a:r>
            <a:r>
              <a:rPr lang="nl-NL" dirty="0"/>
              <a:t> op een hoogte van max. 50 mm.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b="1" dirty="0"/>
              <a:t>Volgende jaren</a:t>
            </a:r>
          </a:p>
          <a:p>
            <a:pPr>
              <a:buNone/>
            </a:pPr>
            <a:r>
              <a:rPr lang="nl-NL" dirty="0"/>
              <a:t>	2 maaibeurten half juli en begin oktober</a:t>
            </a:r>
          </a:p>
          <a:p>
            <a:pPr>
              <a:buNone/>
            </a:pPr>
            <a:r>
              <a:rPr lang="nl-NL" dirty="0"/>
              <a:t>	Maai gefaseerd (b.v. 50%)en niet alles tegelijk</a:t>
            </a:r>
          </a:p>
          <a:p>
            <a:pPr>
              <a:buNone/>
            </a:pPr>
            <a:r>
              <a:rPr lang="nl-NL" dirty="0"/>
              <a:t>	Na de maaibeurt het maaisel min. 3 dagen laten liggen, aanharken en afvoeren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22 april Landelijke Zaaidag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Onthulling en vulling bijenhotel op ‘t Hof</a:t>
            </a:r>
          </a:p>
          <a:p>
            <a:r>
              <a:rPr lang="nl-NL" b="1" dirty="0"/>
              <a:t>Inzaaien strook op ‘t Hof naast </a:t>
            </a:r>
            <a:r>
              <a:rPr lang="nl-NL" b="1" dirty="0" err="1"/>
              <a:t>nr</a:t>
            </a:r>
            <a:r>
              <a:rPr lang="nl-NL" b="1" dirty="0"/>
              <a:t> 2 met kinderen</a:t>
            </a:r>
          </a:p>
          <a:p>
            <a:r>
              <a:rPr lang="nl-NL" b="1" dirty="0"/>
              <a:t>Workshop bijenkasten bouwen</a:t>
            </a:r>
          </a:p>
          <a:p>
            <a:r>
              <a:rPr lang="nl-NL" b="1" dirty="0"/>
              <a:t>Uitleg solitaire bijen door Joop </a:t>
            </a:r>
            <a:r>
              <a:rPr lang="nl-NL" b="1" dirty="0" err="1"/>
              <a:t>Dahm</a:t>
            </a:r>
            <a:endParaRPr lang="nl-NL" b="1" dirty="0"/>
          </a:p>
          <a:p>
            <a:r>
              <a:rPr lang="nl-NL" b="1" dirty="0"/>
              <a:t>Stand van de imkervereniging</a:t>
            </a:r>
          </a:p>
          <a:p>
            <a:r>
              <a:rPr lang="nl-NL" b="1" dirty="0"/>
              <a:t>Verdeling zaden</a:t>
            </a:r>
          </a:p>
          <a:p>
            <a:r>
              <a:rPr lang="nl-NL" b="1" dirty="0"/>
              <a:t>Verkoop bijenhoning en zelfbouwpakket bouwen bijenhotel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aart hulhuizen.jpg"/>
          <p:cNvPicPr>
            <a:picLocks noChangeAspect="1"/>
          </p:cNvPicPr>
          <p:nvPr/>
        </p:nvPicPr>
        <p:blipFill>
          <a:blip r:embed="rId2" cstate="print">
            <a:lum bright="-17000" contrast="-21000"/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Intekenlijst bewoners Hulhuizen en vlaggetjes plaatsen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Nummer </a:t>
                      </a:r>
                      <a:r>
                        <a:rPr lang="nl-NL" dirty="0" err="1"/>
                        <a:t>deel-nemer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Adres/ locatie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 inzaaien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lengte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breedte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Fam</a:t>
                      </a:r>
                      <a:r>
                        <a:rPr lang="nl-NL" dirty="0"/>
                        <a:t>. v. Aalten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Molenstraat</a:t>
                      </a:r>
                      <a:r>
                        <a:rPr lang="nl-NL" dirty="0"/>
                        <a:t>/’t Hof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22-4-19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nu verder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Inventarisatie zaaistroken tot medio april. (hiervoor komen wij aan de deur om te overleggen)</a:t>
            </a:r>
          </a:p>
          <a:p>
            <a:r>
              <a:rPr lang="nl-NL" dirty="0"/>
              <a:t>verdeling van zaaigoed op basis van aanmeldingen</a:t>
            </a:r>
          </a:p>
          <a:p>
            <a:r>
              <a:rPr lang="nl-NL" dirty="0"/>
              <a:t>Uitdelen zaaigoed op landelijke zaaidag  op    22 april (2</a:t>
            </a:r>
            <a:r>
              <a:rPr lang="nl-NL" baseline="30000" dirty="0"/>
              <a:t>e</a:t>
            </a:r>
            <a:r>
              <a:rPr lang="nl-NL" dirty="0"/>
              <a:t> paasdag)</a:t>
            </a:r>
          </a:p>
          <a:p>
            <a:r>
              <a:rPr lang="nl-NL" dirty="0"/>
              <a:t>Voor grondbewerking neem contact op met Jos van </a:t>
            </a:r>
            <a:r>
              <a:rPr lang="nl-NL" dirty="0" err="1"/>
              <a:t>Betuw</a:t>
            </a:r>
            <a:r>
              <a:rPr lang="nl-NL" dirty="0"/>
              <a:t> mail: </a:t>
            </a:r>
            <a:r>
              <a:rPr lang="nl-NL" dirty="0" err="1"/>
              <a:t>jos</a:t>
            </a:r>
            <a:r>
              <a:rPr lang="nl-NL" dirty="0"/>
              <a:t>@</a:t>
            </a:r>
            <a:r>
              <a:rPr lang="nl-NL" dirty="0" err="1"/>
              <a:t>vanbetuw.com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aandacht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vragen over grond bewerken, inzaaien en onderhoud: </a:t>
            </a:r>
          </a:p>
          <a:p>
            <a:r>
              <a:rPr lang="nl-NL" dirty="0"/>
              <a:t>Jos van </a:t>
            </a:r>
            <a:r>
              <a:rPr lang="nl-NL" dirty="0" err="1"/>
              <a:t>Betuw</a:t>
            </a:r>
            <a:endParaRPr lang="nl-NL" dirty="0"/>
          </a:p>
          <a:p>
            <a:r>
              <a:rPr lang="nl-NL" sz="2000" dirty="0"/>
              <a:t>Werkgroep Landschap - Stichting Lingewaard Natuurlijk</a:t>
            </a:r>
          </a:p>
          <a:p>
            <a:r>
              <a:rPr lang="nl-NL" dirty="0"/>
              <a:t>‘t Hof 6, Hulhuizen</a:t>
            </a:r>
          </a:p>
          <a:p>
            <a:r>
              <a:rPr lang="nl-NL" dirty="0" err="1"/>
              <a:t>jos</a:t>
            </a:r>
            <a:r>
              <a:rPr lang="nl-NL" dirty="0"/>
              <a:t>@</a:t>
            </a:r>
            <a:r>
              <a:rPr lang="nl-NL" dirty="0" err="1"/>
              <a:t>vanbetuw.com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logo-lingewaard-natuurlijk-2016-CMY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157192"/>
            <a:ext cx="4067944" cy="1488748"/>
          </a:xfrm>
          <a:prstGeom prst="rect">
            <a:avLst/>
          </a:prstGeom>
        </p:spPr>
      </p:pic>
      <p:pic>
        <p:nvPicPr>
          <p:cNvPr id="5" name="Afbeelding 4" descr="logo hulhuizen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2771800" cy="17828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initiatief volgen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Plaats leuke foto’s van de werkzaamheden, resultaten, </a:t>
            </a:r>
            <a:r>
              <a:rPr lang="nl-NL" dirty="0" err="1"/>
              <a:t>bloemen-</a:t>
            </a:r>
            <a:r>
              <a:rPr lang="nl-NL" dirty="0"/>
              <a:t>, bijen, vlinderfoto’s e.d. op de internetpagina van </a:t>
            </a:r>
          </a:p>
          <a:p>
            <a:r>
              <a:rPr lang="nl-NL" dirty="0">
                <a:hlinkClick r:id="rId2"/>
              </a:rPr>
              <a:t>https://www.hulhuizen200.nl/heel-hulhuizen-zoemt</a:t>
            </a:r>
            <a:r>
              <a:rPr lang="nl-NL" dirty="0"/>
              <a:t> stuur naar hulhuizen200@</a:t>
            </a:r>
            <a:r>
              <a:rPr lang="nl-NL" dirty="0" err="1"/>
              <a:t>gmail.com</a:t>
            </a:r>
            <a:endParaRPr lang="nl-NL" dirty="0"/>
          </a:p>
          <a:p>
            <a:r>
              <a:rPr lang="nl-NL" dirty="0"/>
              <a:t>Op </a:t>
            </a:r>
            <a:r>
              <a:rPr lang="nl-NL" dirty="0" err="1"/>
              <a:t>op</a:t>
            </a:r>
            <a:r>
              <a:rPr lang="nl-NL" dirty="0"/>
              <a:t> de </a:t>
            </a:r>
            <a:r>
              <a:rPr lang="nl-NL" dirty="0" err="1"/>
              <a:t>facebook</a:t>
            </a:r>
            <a:r>
              <a:rPr lang="nl-NL" dirty="0"/>
              <a:t> pagina van @</a:t>
            </a:r>
            <a:r>
              <a:rPr lang="nl-NL" dirty="0" err="1"/>
              <a:t>Hulhuizenaandewaal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 descr="logo hulhuizen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0076"/>
            <a:ext cx="2900616" cy="1865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SC06161.jpg"/>
          <p:cNvPicPr>
            <a:picLocks noChangeAspect="1"/>
          </p:cNvPicPr>
          <p:nvPr/>
        </p:nvPicPr>
        <p:blipFill>
          <a:blip r:embed="rId2" cstate="print">
            <a:lum bright="12000" contrast="-15000"/>
          </a:blip>
          <a:stretch>
            <a:fillRect/>
          </a:stretch>
        </p:blipFill>
        <p:spPr>
          <a:xfrm>
            <a:off x="683568" y="404664"/>
            <a:ext cx="8019998" cy="55996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voor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Verhogen van de leefmilieu voor bijen en vlinders en mensen</a:t>
            </a:r>
          </a:p>
          <a:p>
            <a:r>
              <a:rPr lang="nl-NL" b="1" dirty="0">
                <a:solidFill>
                  <a:schemeClr val="bg1"/>
                </a:solidFill>
              </a:rPr>
              <a:t>Verdwijnen van veel soorten wilde (solitaire) bijen en vlinders</a:t>
            </a:r>
          </a:p>
          <a:p>
            <a:r>
              <a:rPr lang="nl-NL" b="1" dirty="0">
                <a:solidFill>
                  <a:schemeClr val="bg1"/>
                </a:solidFill>
              </a:rPr>
              <a:t>Meer kleur in de wijk door inzaaien van bijvriendelijke bloemen</a:t>
            </a:r>
          </a:p>
          <a:p>
            <a:r>
              <a:rPr lang="nl-NL" b="1" dirty="0">
                <a:solidFill>
                  <a:schemeClr val="bg1"/>
                </a:solidFill>
              </a:rPr>
              <a:t>Mogelijkheid om geld (cheques) in te zamelen via Lingewaard Doet voor dit project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van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werven van enthousiaste deelnemers</a:t>
            </a:r>
          </a:p>
          <a:p>
            <a:r>
              <a:rPr lang="nl-NL" dirty="0"/>
              <a:t>Het maken van een plan met raming van de kosten</a:t>
            </a:r>
          </a:p>
          <a:p>
            <a:r>
              <a:rPr lang="nl-NL" dirty="0"/>
              <a:t>Het opstellen van een initiatief op de website van Lingewaard Doet</a:t>
            </a:r>
          </a:p>
          <a:p>
            <a:r>
              <a:rPr lang="nl-NL" dirty="0"/>
              <a:t>Het informeren van de media via </a:t>
            </a:r>
            <a:r>
              <a:rPr lang="nl-NL" dirty="0" err="1"/>
              <a:t>Facebook</a:t>
            </a:r>
            <a:r>
              <a:rPr lang="nl-NL" dirty="0"/>
              <a:t>, Gemeentenieuws, Lingewaard actueel en Groeten uit Gendt</a:t>
            </a:r>
          </a:p>
          <a:p>
            <a:endParaRPr lang="nl-NL" dirty="0"/>
          </a:p>
        </p:txBody>
      </p:sp>
      <p:pic>
        <p:nvPicPr>
          <p:cNvPr id="4" name="Afbeelding 3" descr="logo hulhuizen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445224"/>
            <a:ext cx="1691680" cy="1088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Benodigdheden voor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een betere leefomgeving voor de wilde bijen is er vooral behoefte aan:</a:t>
            </a:r>
          </a:p>
          <a:p>
            <a:pPr>
              <a:buNone/>
            </a:pPr>
            <a:r>
              <a:rPr lang="nl-NL" dirty="0"/>
              <a:t>-	bijvriendelijk bloemen voor nectar en stuifmeel door inzaaien van stroken om te komen tot een bijenlint</a:t>
            </a:r>
          </a:p>
          <a:p>
            <a:pPr>
              <a:buNone/>
            </a:pPr>
            <a:r>
              <a:rPr lang="nl-NL" dirty="0"/>
              <a:t>-	nestgelegenheid door het bouwen van bijenhotels en zandhopen</a:t>
            </a:r>
          </a:p>
          <a:p>
            <a:pPr>
              <a:buNone/>
            </a:pPr>
            <a:r>
              <a:rPr lang="nl-NL" dirty="0"/>
              <a:t> </a:t>
            </a:r>
          </a:p>
        </p:txBody>
      </p:sp>
      <p:pic>
        <p:nvPicPr>
          <p:cNvPr id="4" name="Afbeelding 3" descr="logo hulhuizen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373216"/>
            <a:ext cx="1691680" cy="10881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Bijenlint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een bijenlint?</a:t>
            </a:r>
          </a:p>
          <a:p>
            <a:endParaRPr lang="nl-NL" dirty="0"/>
          </a:p>
          <a:p>
            <a:r>
              <a:rPr lang="nl-NL" dirty="0"/>
              <a:t>Aaneenschakeling van stroken ingezaaide inheemse bloemenmengsels die gedurende het gehele jaar bloeien (voedsel)</a:t>
            </a:r>
          </a:p>
          <a:p>
            <a:r>
              <a:rPr lang="nl-NL" dirty="0"/>
              <a:t>Ruigten, zanderige plekken, dood hout, hagen en bijenhotels (nestgelegenheid en voortplanting)</a:t>
            </a:r>
          </a:p>
        </p:txBody>
      </p:sp>
      <p:pic>
        <p:nvPicPr>
          <p:cNvPr id="6" name="Afbeelding 5" descr="logo hulhuizen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445224"/>
            <a:ext cx="1835696" cy="1180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0190219_09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Bijenhotel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Bouw door de klusgroep van Lingewaard Natuurlijk m.m.v. Stefan Posthuma</a:t>
            </a:r>
          </a:p>
          <a:p>
            <a:r>
              <a:rPr lang="nl-NL" b="1" dirty="0"/>
              <a:t>Start bouw : 2 april</a:t>
            </a:r>
          </a:p>
          <a:p>
            <a:r>
              <a:rPr lang="nl-NL" b="1" dirty="0"/>
              <a:t>Plaatsen : 6 april</a:t>
            </a:r>
          </a:p>
          <a:p>
            <a:r>
              <a:rPr lang="nl-NL" b="1" dirty="0"/>
              <a:t>Locatie : naast ‘t Hof </a:t>
            </a:r>
            <a:r>
              <a:rPr lang="nl-NL" b="1" dirty="0" err="1"/>
              <a:t>nr</a:t>
            </a:r>
            <a:r>
              <a:rPr lang="nl-NL" b="1" dirty="0"/>
              <a:t> 2</a:t>
            </a:r>
          </a:p>
          <a:p>
            <a:r>
              <a:rPr lang="nl-NL" b="1" dirty="0"/>
              <a:t>Onthulling en vulling met nestmaterialen 2</a:t>
            </a:r>
            <a:r>
              <a:rPr lang="nl-NL" b="1" baseline="30000" dirty="0"/>
              <a:t>e</a:t>
            </a:r>
            <a:r>
              <a:rPr lang="nl-NL" b="1" dirty="0"/>
              <a:t> paasdag 22 april tijden de landelijke zaaidag</a:t>
            </a:r>
          </a:p>
          <a:p>
            <a:pPr>
              <a:buNone/>
            </a:pPr>
            <a:r>
              <a:rPr lang="nl-NL" dirty="0"/>
              <a:t>    </a:t>
            </a:r>
          </a:p>
        </p:txBody>
      </p:sp>
      <p:pic>
        <p:nvPicPr>
          <p:cNvPr id="5" name="Afbeelding 4" descr="logo-lingewaard-natuurlijk-2016-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448310"/>
            <a:ext cx="3851920" cy="14096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Vulling Bijenhotel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Rietstengels</a:t>
            </a:r>
          </a:p>
          <a:p>
            <a:r>
              <a:rPr lang="nl-NL" dirty="0"/>
              <a:t>Bamboestokken</a:t>
            </a:r>
          </a:p>
          <a:p>
            <a:r>
              <a:rPr lang="nl-NL" dirty="0"/>
              <a:t>Houtblokken met gaatjes van 2 tot 10 mm van hardhout als eik en kastanje. Deze gaatjes moeten wel wat worden gefreesd omdat de vleugels van bijen gemakkelijk kunnen beschadigen</a:t>
            </a:r>
          </a:p>
          <a:p>
            <a:r>
              <a:rPr lang="nl-NL" dirty="0"/>
              <a:t>Dakpannen met leemlaagjes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Bijenhotel in de tuin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Hang een bijenhotel op een zonnige plek en uit de wind</a:t>
            </a:r>
          </a:p>
          <a:p>
            <a:r>
              <a:rPr lang="nl-NL" dirty="0"/>
              <a:t>Gebruik geen geïmpregneerd hout maar b.v. duurzaam </a:t>
            </a:r>
            <a:r>
              <a:rPr lang="nl-NL" dirty="0" err="1"/>
              <a:t>Douglashout</a:t>
            </a:r>
            <a:endParaRPr lang="nl-NL" dirty="0"/>
          </a:p>
          <a:p>
            <a:r>
              <a:rPr lang="nl-NL" dirty="0"/>
              <a:t>Voorzie het bijenhotel van een afdakje</a:t>
            </a:r>
          </a:p>
          <a:p>
            <a:r>
              <a:rPr lang="nl-NL" dirty="0"/>
              <a:t> Zorg voor voldoende bloemen in de omgeving zodat de bijen ook voedsel hebben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reezen 't hof.jpg"/>
          <p:cNvPicPr>
            <a:picLocks noChangeAspect="1"/>
          </p:cNvPicPr>
          <p:nvPr/>
        </p:nvPicPr>
        <p:blipFill>
          <a:blip r:embed="rId2" cstate="print">
            <a:lum bright="29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Grond bewerken voor zaaien (verschralen)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Maai het gras goed kort ten hoogste 30 mm</a:t>
            </a:r>
          </a:p>
          <a:p>
            <a:r>
              <a:rPr lang="nl-NL" b="1" dirty="0"/>
              <a:t>Zoden ca. 5 cm afschrapen</a:t>
            </a:r>
          </a:p>
          <a:p>
            <a:r>
              <a:rPr lang="nl-NL" b="1" dirty="0"/>
              <a:t>Grond frezen ca. 15 cm diep</a:t>
            </a:r>
          </a:p>
          <a:p>
            <a:r>
              <a:rPr lang="nl-NL" b="1" dirty="0"/>
              <a:t>Zonodig ploegen of spitten (schrale grond boven)</a:t>
            </a:r>
          </a:p>
          <a:p>
            <a:r>
              <a:rPr lang="nl-NL" b="1" dirty="0"/>
              <a:t>Eggen en zoveel mogelijk graswortels verwijderen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643</Words>
  <Application>Microsoft Office PowerPoint</Application>
  <PresentationFormat>Diavoorstelling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Office-thema</vt:lpstr>
      <vt:lpstr>Héél Hulhuizen Zoemt</vt:lpstr>
      <vt:lpstr>Aanleiding voor het project</vt:lpstr>
      <vt:lpstr>Start van het project</vt:lpstr>
      <vt:lpstr>Benodigdheden voor het project</vt:lpstr>
      <vt:lpstr>Bijenlint</vt:lpstr>
      <vt:lpstr>Bijenhotel</vt:lpstr>
      <vt:lpstr>Vulling Bijenhotel</vt:lpstr>
      <vt:lpstr>Bijenhotel in de tuin</vt:lpstr>
      <vt:lpstr>Grond bewerken voor zaaien (verschralen)</vt:lpstr>
      <vt:lpstr>Handmatig Zaaien</vt:lpstr>
      <vt:lpstr>Onderhoud bloemenweide(tuin)</vt:lpstr>
      <vt:lpstr>22 april Landelijke Zaaidag</vt:lpstr>
      <vt:lpstr>Intekenlijst bewoners Hulhuizen en vlaggetjes plaatsen</vt:lpstr>
      <vt:lpstr>Hoe nu verder</vt:lpstr>
      <vt:lpstr>Dank voor uw aandacht</vt:lpstr>
      <vt:lpstr>Het initiatief volgen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Héél Hulhuizen Zoemt</dc:title>
  <dc:creator>Jos</dc:creator>
  <cp:lastModifiedBy>W W</cp:lastModifiedBy>
  <cp:revision>10</cp:revision>
  <dcterms:created xsi:type="dcterms:W3CDTF">2019-03-27T10:37:07Z</dcterms:created>
  <dcterms:modified xsi:type="dcterms:W3CDTF">2019-03-27T18:32:35Z</dcterms:modified>
</cp:coreProperties>
</file>